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Work Sans Bold" charset="1" panose="00000000000000000000"/>
      <p:regular r:id="rId14"/>
    </p:embeddedFont>
    <p:embeddedFont>
      <p:font typeface="Work Sans" charset="1" panose="00000000000000000000"/>
      <p:regular r:id="rId15"/>
    </p:embeddedFont>
    <p:embeddedFont>
      <p:font typeface="Open Sans Bold" charset="1" panose="020B08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2440"/>
            <a:ext cx="18288000" cy="2302280"/>
            <a:chOff x="0" y="0"/>
            <a:chExt cx="4816593" cy="606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06362"/>
            </a:xfrm>
            <a:custGeom>
              <a:avLst/>
              <a:gdLst/>
              <a:ahLst/>
              <a:cxnLst/>
              <a:rect r="r" b="b" t="t" l="l"/>
              <a:pathLst>
                <a:path h="6063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06362"/>
                  </a:lnTo>
                  <a:lnTo>
                    <a:pt x="0" y="606362"/>
                  </a:lnTo>
                  <a:close/>
                </a:path>
              </a:pathLst>
            </a:custGeom>
            <a:solidFill>
              <a:srgbClr val="2134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4816593" cy="74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519"/>
                </a:lnSpc>
                <a:spcBef>
                  <a:spcPct val="0"/>
                </a:spcBef>
              </a:pPr>
              <a:r>
                <a:rPr lang="en-US" b="true" sz="6799">
                  <a:solidFill>
                    <a:srgbClr val="FFFF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Cieľové funkcionality nášho projektu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2886549"/>
            <a:ext cx="9983527" cy="5740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21" indent="-410210" lvl="1">
              <a:lnSpc>
                <a:spcPts val="6536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redistribúcia dopravného toku na základe predikčného modelu neurónových sietí</a:t>
            </a:r>
          </a:p>
          <a:p>
            <a:pPr algn="ctr" marL="820421" indent="-410210" lvl="1">
              <a:lnSpc>
                <a:spcPts val="6536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validácia modelu pomocou simulácie v SUMO Eclipse</a:t>
            </a:r>
          </a:p>
          <a:p>
            <a:pPr algn="ctr" marL="820421" indent="-410210" lvl="1">
              <a:lnSpc>
                <a:spcPts val="6536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vytvorenie užívateľského rozhrania pre pracovníkov dopravy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524032"/>
            <a:ext cx="18288000" cy="762968"/>
          </a:xfrm>
          <a:custGeom>
            <a:avLst/>
            <a:gdLst/>
            <a:ahLst/>
            <a:cxnLst/>
            <a:rect r="r" b="b" t="t" l="l"/>
            <a:pathLst>
              <a:path h="762968" w="18288000">
                <a:moveTo>
                  <a:pt x="0" y="0"/>
                </a:moveTo>
                <a:lnTo>
                  <a:pt x="18288000" y="0"/>
                </a:lnTo>
                <a:lnTo>
                  <a:pt x="18288000" y="762968"/>
                </a:lnTo>
                <a:lnTo>
                  <a:pt x="0" y="76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53" t="0" r="-2585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2787" y="2179840"/>
            <a:ext cx="9353682" cy="8107160"/>
          </a:xfrm>
          <a:custGeom>
            <a:avLst/>
            <a:gdLst/>
            <a:ahLst/>
            <a:cxnLst/>
            <a:rect r="r" b="b" t="t" l="l"/>
            <a:pathLst>
              <a:path h="8107160" w="9353682">
                <a:moveTo>
                  <a:pt x="0" y="0"/>
                </a:moveTo>
                <a:lnTo>
                  <a:pt x="9353682" y="0"/>
                </a:lnTo>
                <a:lnTo>
                  <a:pt x="9353682" y="8107160"/>
                </a:lnTo>
                <a:lnTo>
                  <a:pt x="0" y="8107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51" t="0" r="-24677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3181419"/>
            <a:ext cx="18288000" cy="320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Plán udržateľnej mobility mesta Trnava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34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9524032"/>
            <a:ext cx="18288000" cy="762968"/>
          </a:xfrm>
          <a:custGeom>
            <a:avLst/>
            <a:gdLst/>
            <a:ahLst/>
            <a:cxnLst/>
            <a:rect r="r" b="b" t="t" l="l"/>
            <a:pathLst>
              <a:path h="762968" w="18288000">
                <a:moveTo>
                  <a:pt x="0" y="0"/>
                </a:moveTo>
                <a:lnTo>
                  <a:pt x="18288000" y="0"/>
                </a:lnTo>
                <a:lnTo>
                  <a:pt x="18288000" y="762968"/>
                </a:lnTo>
                <a:lnTo>
                  <a:pt x="0" y="76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53" t="0" r="-2585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4901" y="230718"/>
            <a:ext cx="1347598" cy="2259209"/>
          </a:xfrm>
          <a:custGeom>
            <a:avLst/>
            <a:gdLst/>
            <a:ahLst/>
            <a:cxnLst/>
            <a:rect r="r" b="b" t="t" l="l"/>
            <a:pathLst>
              <a:path h="2259209" w="1347598">
                <a:moveTo>
                  <a:pt x="0" y="0"/>
                </a:moveTo>
                <a:lnTo>
                  <a:pt x="1347598" y="0"/>
                </a:lnTo>
                <a:lnTo>
                  <a:pt x="1347598" y="2259209"/>
                </a:lnTo>
                <a:lnTo>
                  <a:pt x="0" y="22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69495" y="230718"/>
            <a:ext cx="2018505" cy="3131676"/>
          </a:xfrm>
          <a:custGeom>
            <a:avLst/>
            <a:gdLst/>
            <a:ahLst/>
            <a:cxnLst/>
            <a:rect r="r" b="b" t="t" l="l"/>
            <a:pathLst>
              <a:path h="3131676" w="2018505">
                <a:moveTo>
                  <a:pt x="0" y="0"/>
                </a:moveTo>
                <a:lnTo>
                  <a:pt x="2018505" y="0"/>
                </a:lnTo>
                <a:lnTo>
                  <a:pt x="2018505" y="3131676"/>
                </a:lnTo>
                <a:lnTo>
                  <a:pt x="0" y="313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181419"/>
            <a:ext cx="18288000" cy="320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Plán udržateľnej mobility mesta Trnava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9073" y="7233257"/>
            <a:ext cx="134298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Mesto, kde sa každý pohybuje kráľovsky.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759" y="3339687"/>
            <a:ext cx="16200482" cy="3607627"/>
            <a:chOff x="0" y="0"/>
            <a:chExt cx="21600643" cy="4810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9397" cy="4810169"/>
            </a:xfrm>
            <a:custGeom>
              <a:avLst/>
              <a:gdLst/>
              <a:ahLst/>
              <a:cxnLst/>
              <a:rect r="r" b="b" t="t" l="l"/>
              <a:pathLst>
                <a:path h="4810169" w="3919397">
                  <a:moveTo>
                    <a:pt x="0" y="0"/>
                  </a:moveTo>
                  <a:lnTo>
                    <a:pt x="3919397" y="0"/>
                  </a:lnTo>
                  <a:lnTo>
                    <a:pt x="3919397" y="4810169"/>
                  </a:lnTo>
                  <a:lnTo>
                    <a:pt x="0" y="4810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419879" y="0"/>
              <a:ext cx="3919397" cy="4810169"/>
            </a:xfrm>
            <a:custGeom>
              <a:avLst/>
              <a:gdLst/>
              <a:ahLst/>
              <a:cxnLst/>
              <a:rect r="r" b="b" t="t" l="l"/>
              <a:pathLst>
                <a:path h="4810169" w="3919397">
                  <a:moveTo>
                    <a:pt x="0" y="0"/>
                  </a:moveTo>
                  <a:lnTo>
                    <a:pt x="3919396" y="0"/>
                  </a:lnTo>
                  <a:lnTo>
                    <a:pt x="3919396" y="4810169"/>
                  </a:lnTo>
                  <a:lnTo>
                    <a:pt x="0" y="4810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0335" y="0"/>
              <a:ext cx="3919397" cy="4810169"/>
            </a:xfrm>
            <a:custGeom>
              <a:avLst/>
              <a:gdLst/>
              <a:ahLst/>
              <a:cxnLst/>
              <a:rect r="r" b="b" t="t" l="l"/>
              <a:pathLst>
                <a:path h="4810169" w="3919397">
                  <a:moveTo>
                    <a:pt x="0" y="0"/>
                  </a:moveTo>
                  <a:lnTo>
                    <a:pt x="3919396" y="0"/>
                  </a:lnTo>
                  <a:lnTo>
                    <a:pt x="3919396" y="4810169"/>
                  </a:lnTo>
                  <a:lnTo>
                    <a:pt x="0" y="4810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260791" y="0"/>
              <a:ext cx="3919397" cy="4810169"/>
            </a:xfrm>
            <a:custGeom>
              <a:avLst/>
              <a:gdLst/>
              <a:ahLst/>
              <a:cxnLst/>
              <a:rect r="r" b="b" t="t" l="l"/>
              <a:pathLst>
                <a:path h="4810169" w="3919397">
                  <a:moveTo>
                    <a:pt x="0" y="0"/>
                  </a:moveTo>
                  <a:lnTo>
                    <a:pt x="3919396" y="0"/>
                  </a:lnTo>
                  <a:lnTo>
                    <a:pt x="3919396" y="4810169"/>
                  </a:lnTo>
                  <a:lnTo>
                    <a:pt x="0" y="4810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81247" y="0"/>
              <a:ext cx="3919397" cy="4810169"/>
            </a:xfrm>
            <a:custGeom>
              <a:avLst/>
              <a:gdLst/>
              <a:ahLst/>
              <a:cxnLst/>
              <a:rect r="r" b="b" t="t" l="l"/>
              <a:pathLst>
                <a:path h="4810169" w="3919397">
                  <a:moveTo>
                    <a:pt x="0" y="0"/>
                  </a:moveTo>
                  <a:lnTo>
                    <a:pt x="3919396" y="0"/>
                  </a:lnTo>
                  <a:lnTo>
                    <a:pt x="3919396" y="4810169"/>
                  </a:lnTo>
                  <a:lnTo>
                    <a:pt x="0" y="4810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9069660"/>
            <a:ext cx="7931420" cy="1217340"/>
          </a:xfrm>
          <a:custGeom>
            <a:avLst/>
            <a:gdLst/>
            <a:ahLst/>
            <a:cxnLst/>
            <a:rect r="r" b="b" t="t" l="l"/>
            <a:pathLst>
              <a:path h="1217340" w="7931420">
                <a:moveTo>
                  <a:pt x="0" y="0"/>
                </a:moveTo>
                <a:lnTo>
                  <a:pt x="7931420" y="0"/>
                </a:lnTo>
                <a:lnTo>
                  <a:pt x="7931420" y="1217340"/>
                </a:lnTo>
                <a:lnTo>
                  <a:pt x="0" y="121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9531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33907" y="9069660"/>
            <a:ext cx="7931420" cy="1217340"/>
          </a:xfrm>
          <a:custGeom>
            <a:avLst/>
            <a:gdLst/>
            <a:ahLst/>
            <a:cxnLst/>
            <a:rect r="r" b="b" t="t" l="l"/>
            <a:pathLst>
              <a:path h="1217340" w="7931420">
                <a:moveTo>
                  <a:pt x="0" y="0"/>
                </a:moveTo>
                <a:lnTo>
                  <a:pt x="7931420" y="0"/>
                </a:lnTo>
                <a:lnTo>
                  <a:pt x="7931420" y="1217340"/>
                </a:lnTo>
                <a:lnTo>
                  <a:pt x="0" y="121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9531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02452" y="9069660"/>
            <a:ext cx="7931420" cy="1217340"/>
          </a:xfrm>
          <a:custGeom>
            <a:avLst/>
            <a:gdLst/>
            <a:ahLst/>
            <a:cxnLst/>
            <a:rect r="r" b="b" t="t" l="l"/>
            <a:pathLst>
              <a:path h="1217340" w="7931420">
                <a:moveTo>
                  <a:pt x="0" y="0"/>
                </a:moveTo>
                <a:lnTo>
                  <a:pt x="7931420" y="0"/>
                </a:lnTo>
                <a:lnTo>
                  <a:pt x="7931420" y="1217340"/>
                </a:lnTo>
                <a:lnTo>
                  <a:pt x="0" y="121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9531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18288000" cy="2302280"/>
            <a:chOff x="0" y="0"/>
            <a:chExt cx="4816593" cy="6063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606362"/>
            </a:xfrm>
            <a:custGeom>
              <a:avLst/>
              <a:gdLst/>
              <a:ahLst/>
              <a:cxnLst/>
              <a:rect r="r" b="b" t="t" l="l"/>
              <a:pathLst>
                <a:path h="6063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06362"/>
                  </a:lnTo>
                  <a:lnTo>
                    <a:pt x="0" y="606362"/>
                  </a:lnTo>
                  <a:close/>
                </a:path>
              </a:pathLst>
            </a:custGeom>
            <a:solidFill>
              <a:srgbClr val="21347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644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837541" y="511098"/>
            <a:ext cx="4612917" cy="1280085"/>
          </a:xfrm>
          <a:custGeom>
            <a:avLst/>
            <a:gdLst/>
            <a:ahLst/>
            <a:cxnLst/>
            <a:rect r="r" b="b" t="t" l="l"/>
            <a:pathLst>
              <a:path h="1280085" w="4612917">
                <a:moveTo>
                  <a:pt x="0" y="0"/>
                </a:moveTo>
                <a:lnTo>
                  <a:pt x="4612918" y="0"/>
                </a:lnTo>
                <a:lnTo>
                  <a:pt x="4612918" y="1280084"/>
                </a:lnTo>
                <a:lnTo>
                  <a:pt x="0" y="1280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77225" y="3518447"/>
            <a:ext cx="2549862" cy="3246260"/>
          </a:xfrm>
          <a:custGeom>
            <a:avLst/>
            <a:gdLst/>
            <a:ahLst/>
            <a:cxnLst/>
            <a:rect r="r" b="b" t="t" l="l"/>
            <a:pathLst>
              <a:path h="3246260" w="2549862">
                <a:moveTo>
                  <a:pt x="0" y="0"/>
                </a:moveTo>
                <a:lnTo>
                  <a:pt x="2549862" y="0"/>
                </a:lnTo>
                <a:lnTo>
                  <a:pt x="2549862" y="3246260"/>
                </a:lnTo>
                <a:lnTo>
                  <a:pt x="0" y="3246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05" r="0" b="-242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4587" y="3518447"/>
            <a:ext cx="2551879" cy="3250106"/>
          </a:xfrm>
          <a:custGeom>
            <a:avLst/>
            <a:gdLst/>
            <a:ahLst/>
            <a:cxnLst/>
            <a:rect r="r" b="b" t="t" l="l"/>
            <a:pathLst>
              <a:path h="3250106" w="2551879">
                <a:moveTo>
                  <a:pt x="0" y="0"/>
                </a:moveTo>
                <a:lnTo>
                  <a:pt x="2551879" y="0"/>
                </a:lnTo>
                <a:lnTo>
                  <a:pt x="2551879" y="3250106"/>
                </a:lnTo>
                <a:lnTo>
                  <a:pt x="0" y="3250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344" r="0" b="-234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58466" y="3518447"/>
            <a:ext cx="2548995" cy="3246260"/>
          </a:xfrm>
          <a:custGeom>
            <a:avLst/>
            <a:gdLst/>
            <a:ahLst/>
            <a:cxnLst/>
            <a:rect r="r" b="b" t="t" l="l"/>
            <a:pathLst>
              <a:path h="3246260" w="2548995">
                <a:moveTo>
                  <a:pt x="0" y="0"/>
                </a:moveTo>
                <a:lnTo>
                  <a:pt x="2548995" y="0"/>
                </a:lnTo>
                <a:lnTo>
                  <a:pt x="2548995" y="3246260"/>
                </a:lnTo>
                <a:lnTo>
                  <a:pt x="0" y="3246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347" r="0" b="-234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882300" y="3518447"/>
            <a:ext cx="2523400" cy="3218390"/>
          </a:xfrm>
          <a:custGeom>
            <a:avLst/>
            <a:gdLst/>
            <a:ahLst/>
            <a:cxnLst/>
            <a:rect r="r" b="b" t="t" l="l"/>
            <a:pathLst>
              <a:path h="3218390" w="2523400">
                <a:moveTo>
                  <a:pt x="0" y="0"/>
                </a:moveTo>
                <a:lnTo>
                  <a:pt x="2523400" y="0"/>
                </a:lnTo>
                <a:lnTo>
                  <a:pt x="2523400" y="3218390"/>
                </a:lnTo>
                <a:lnTo>
                  <a:pt x="0" y="32183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279" r="-2616" b="-499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98612" y="3518447"/>
            <a:ext cx="2548898" cy="3250106"/>
          </a:xfrm>
          <a:custGeom>
            <a:avLst/>
            <a:gdLst/>
            <a:ahLst/>
            <a:cxnLst/>
            <a:rect r="r" b="b" t="t" l="l"/>
            <a:pathLst>
              <a:path h="3250106" w="2548898">
                <a:moveTo>
                  <a:pt x="0" y="0"/>
                </a:moveTo>
                <a:lnTo>
                  <a:pt x="2548898" y="0"/>
                </a:lnTo>
                <a:lnTo>
                  <a:pt x="2548898" y="3250106"/>
                </a:lnTo>
                <a:lnTo>
                  <a:pt x="0" y="3250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81" r="0" b="-3385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10280" y="7492456"/>
            <a:ext cx="2045367" cy="10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Dávid Žlnay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90670" y="7492456"/>
            <a:ext cx="2706661" cy="10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Denis Helienek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0451" y="7492456"/>
            <a:ext cx="3125259" cy="10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Jakub Zvolenský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14435" y="7492456"/>
            <a:ext cx="2945074" cy="10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Rastislav Černay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76614" y="7492456"/>
            <a:ext cx="2947995" cy="10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Filip Kňazovický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83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515803"/>
            <a:ext cx="24789176" cy="771197"/>
          </a:xfrm>
          <a:custGeom>
            <a:avLst/>
            <a:gdLst/>
            <a:ahLst/>
            <a:cxnLst/>
            <a:rect r="r" b="b" t="t" l="l"/>
            <a:pathLst>
              <a:path h="771197" w="24789176">
                <a:moveTo>
                  <a:pt x="0" y="0"/>
                </a:moveTo>
                <a:lnTo>
                  <a:pt x="24789176" y="0"/>
                </a:lnTo>
                <a:lnTo>
                  <a:pt x="24789176" y="771197"/>
                </a:lnTo>
                <a:lnTo>
                  <a:pt x="0" y="77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64" t="0" r="-65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97300" y="2182510"/>
            <a:ext cx="11693399" cy="5921979"/>
          </a:xfrm>
          <a:custGeom>
            <a:avLst/>
            <a:gdLst/>
            <a:ahLst/>
            <a:cxnLst/>
            <a:rect r="r" b="b" t="t" l="l"/>
            <a:pathLst>
              <a:path h="5921979" w="11693399">
                <a:moveTo>
                  <a:pt x="0" y="0"/>
                </a:moveTo>
                <a:lnTo>
                  <a:pt x="11693400" y="0"/>
                </a:lnTo>
                <a:lnTo>
                  <a:pt x="11693400" y="5921980"/>
                </a:lnTo>
                <a:lnTo>
                  <a:pt x="0" y="5921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78573" y="331566"/>
            <a:ext cx="11530854" cy="124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8"/>
              </a:lnSpc>
            </a:pPr>
            <a:r>
              <a:rPr lang="en-US" sz="7184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Architektúra riešenia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E8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4816593" cy="285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659"/>
                </a:lnSpc>
                <a:spcBef>
                  <a:spcPct val="0"/>
                </a:spcBef>
              </a:pPr>
              <a:r>
                <a:rPr lang="en-US" b="true" sz="6899">
                  <a:solidFill>
                    <a:srgbClr val="FFFF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9515803"/>
            <a:ext cx="24789176" cy="771197"/>
          </a:xfrm>
          <a:custGeom>
            <a:avLst/>
            <a:gdLst/>
            <a:ahLst/>
            <a:cxnLst/>
            <a:rect r="r" b="b" t="t" l="l"/>
            <a:pathLst>
              <a:path h="771197" w="24789176">
                <a:moveTo>
                  <a:pt x="0" y="0"/>
                </a:moveTo>
                <a:lnTo>
                  <a:pt x="24789176" y="0"/>
                </a:lnTo>
                <a:lnTo>
                  <a:pt x="24789176" y="771197"/>
                </a:lnTo>
                <a:lnTo>
                  <a:pt x="0" y="77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64" t="0" r="-656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4035" y="1726247"/>
            <a:ext cx="10399931" cy="7341871"/>
          </a:xfrm>
          <a:custGeom>
            <a:avLst/>
            <a:gdLst/>
            <a:ahLst/>
            <a:cxnLst/>
            <a:rect r="r" b="b" t="t" l="l"/>
            <a:pathLst>
              <a:path h="7341871" w="10399931">
                <a:moveTo>
                  <a:pt x="0" y="0"/>
                </a:moveTo>
                <a:lnTo>
                  <a:pt x="10399930" y="0"/>
                </a:lnTo>
                <a:lnTo>
                  <a:pt x="10399930" y="7341871"/>
                </a:lnTo>
                <a:lnTo>
                  <a:pt x="0" y="7341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05711" y="150178"/>
            <a:ext cx="1387657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Infraštruktúra riešenia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2440"/>
            <a:ext cx="18288000" cy="2302280"/>
            <a:chOff x="0" y="0"/>
            <a:chExt cx="4816593" cy="606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06362"/>
            </a:xfrm>
            <a:custGeom>
              <a:avLst/>
              <a:gdLst/>
              <a:ahLst/>
              <a:cxnLst/>
              <a:rect r="r" b="b" t="t" l="l"/>
              <a:pathLst>
                <a:path h="6063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06362"/>
                  </a:lnTo>
                  <a:lnTo>
                    <a:pt x="0" y="606362"/>
                  </a:lnTo>
                  <a:close/>
                </a:path>
              </a:pathLst>
            </a:custGeom>
            <a:solidFill>
              <a:srgbClr val="2134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4816593" cy="74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659"/>
                </a:lnSpc>
                <a:spcBef>
                  <a:spcPct val="0"/>
                </a:spcBef>
              </a:pPr>
              <a:r>
                <a:rPr lang="en-US" b="true" sz="6899">
                  <a:solidFill>
                    <a:srgbClr val="FFFF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AI Model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9524032"/>
            <a:ext cx="18288000" cy="762968"/>
          </a:xfrm>
          <a:custGeom>
            <a:avLst/>
            <a:gdLst/>
            <a:ahLst/>
            <a:cxnLst/>
            <a:rect r="r" b="b" t="t" l="l"/>
            <a:pathLst>
              <a:path h="762968" w="18288000">
                <a:moveTo>
                  <a:pt x="0" y="0"/>
                </a:moveTo>
                <a:lnTo>
                  <a:pt x="18288000" y="0"/>
                </a:lnTo>
                <a:lnTo>
                  <a:pt x="18288000" y="762968"/>
                </a:lnTo>
                <a:lnTo>
                  <a:pt x="0" y="76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53" t="0" r="-258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4901" y="230718"/>
            <a:ext cx="673799" cy="1129605"/>
          </a:xfrm>
          <a:custGeom>
            <a:avLst/>
            <a:gdLst/>
            <a:ahLst/>
            <a:cxnLst/>
            <a:rect r="r" b="b" t="t" l="l"/>
            <a:pathLst>
              <a:path h="1129605" w="673799">
                <a:moveTo>
                  <a:pt x="0" y="0"/>
                </a:moveTo>
                <a:lnTo>
                  <a:pt x="673799" y="0"/>
                </a:lnTo>
                <a:lnTo>
                  <a:pt x="673799" y="1129605"/>
                </a:lnTo>
                <a:lnTo>
                  <a:pt x="0" y="112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8994" y="2874612"/>
            <a:ext cx="8350012" cy="6383688"/>
          </a:xfrm>
          <a:custGeom>
            <a:avLst/>
            <a:gdLst/>
            <a:ahLst/>
            <a:cxnLst/>
            <a:rect r="r" b="b" t="t" l="l"/>
            <a:pathLst>
              <a:path h="6383688" w="8350012">
                <a:moveTo>
                  <a:pt x="0" y="0"/>
                </a:moveTo>
                <a:lnTo>
                  <a:pt x="8350012" y="0"/>
                </a:lnTo>
                <a:lnTo>
                  <a:pt x="8350012" y="6383688"/>
                </a:lnTo>
                <a:lnTo>
                  <a:pt x="0" y="638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39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8149" y="2334226"/>
            <a:ext cx="1231702" cy="54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QTabs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2440"/>
            <a:ext cx="18288000" cy="2302280"/>
            <a:chOff x="0" y="0"/>
            <a:chExt cx="4816593" cy="606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06362"/>
            </a:xfrm>
            <a:custGeom>
              <a:avLst/>
              <a:gdLst/>
              <a:ahLst/>
              <a:cxnLst/>
              <a:rect r="r" b="b" t="t" l="l"/>
              <a:pathLst>
                <a:path h="6063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06362"/>
                  </a:lnTo>
                  <a:lnTo>
                    <a:pt x="0" y="606362"/>
                  </a:lnTo>
                  <a:close/>
                </a:path>
              </a:pathLst>
            </a:custGeom>
            <a:solidFill>
              <a:srgbClr val="2134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4816593" cy="74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659"/>
                </a:lnSpc>
                <a:spcBef>
                  <a:spcPct val="0"/>
                </a:spcBef>
              </a:pPr>
              <a:r>
                <a:rPr lang="en-US" b="true" sz="6899">
                  <a:solidFill>
                    <a:srgbClr val="FFFF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Fázy projektu a alokácia rozpočtu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09171" y="1554415"/>
            <a:ext cx="12940103" cy="830475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0" y="9524032"/>
            <a:ext cx="18288000" cy="762968"/>
          </a:xfrm>
          <a:custGeom>
            <a:avLst/>
            <a:gdLst/>
            <a:ahLst/>
            <a:cxnLst/>
            <a:rect r="r" b="b" t="t" l="l"/>
            <a:pathLst>
              <a:path h="762968" w="18288000">
                <a:moveTo>
                  <a:pt x="0" y="0"/>
                </a:moveTo>
                <a:lnTo>
                  <a:pt x="18288000" y="0"/>
                </a:lnTo>
                <a:lnTo>
                  <a:pt x="18288000" y="762968"/>
                </a:lnTo>
                <a:lnTo>
                  <a:pt x="0" y="76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853" t="0" r="-2585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4901" y="230718"/>
            <a:ext cx="673799" cy="1129605"/>
          </a:xfrm>
          <a:custGeom>
            <a:avLst/>
            <a:gdLst/>
            <a:ahLst/>
            <a:cxnLst/>
            <a:rect r="r" b="b" t="t" l="l"/>
            <a:pathLst>
              <a:path h="1129605" w="673799">
                <a:moveTo>
                  <a:pt x="0" y="0"/>
                </a:moveTo>
                <a:lnTo>
                  <a:pt x="673799" y="0"/>
                </a:lnTo>
                <a:lnTo>
                  <a:pt x="673799" y="1129605"/>
                </a:lnTo>
                <a:lnTo>
                  <a:pt x="0" y="112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77273" y="2566082"/>
            <a:ext cx="8777589" cy="222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3"/>
              </a:lnSpc>
            </a:pPr>
          </a:p>
          <a:p>
            <a:pPr algn="ctr">
              <a:lnSpc>
                <a:spcPts val="7612"/>
              </a:lnSpc>
            </a:pPr>
            <a:r>
              <a:rPr lang="en-US" sz="3045" b="true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Odhad realizácie projektu 8 mesiacov</a:t>
            </a:r>
          </a:p>
          <a:p>
            <a:pPr algn="ctr">
              <a:lnSpc>
                <a:spcPts val="7612"/>
              </a:lnSpc>
            </a:pPr>
            <a:r>
              <a:rPr lang="en-US" b="true" sz="3045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Celková suma 127 471 EUR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2440"/>
            <a:ext cx="18288000" cy="2302280"/>
            <a:chOff x="0" y="0"/>
            <a:chExt cx="4816593" cy="606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06362"/>
            </a:xfrm>
            <a:custGeom>
              <a:avLst/>
              <a:gdLst/>
              <a:ahLst/>
              <a:cxnLst/>
              <a:rect r="r" b="b" t="t" l="l"/>
              <a:pathLst>
                <a:path h="6063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06362"/>
                  </a:lnTo>
                  <a:lnTo>
                    <a:pt x="0" y="606362"/>
                  </a:lnTo>
                  <a:close/>
                </a:path>
              </a:pathLst>
            </a:custGeom>
            <a:solidFill>
              <a:srgbClr val="2134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4816593" cy="74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659"/>
                </a:lnSpc>
                <a:spcBef>
                  <a:spcPct val="0"/>
                </a:spcBef>
              </a:pPr>
              <a:r>
                <a:rPr lang="en-US" b="true" sz="6899">
                  <a:solidFill>
                    <a:srgbClr val="FFFFFF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Výsledky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9524032"/>
            <a:ext cx="18288000" cy="762968"/>
          </a:xfrm>
          <a:custGeom>
            <a:avLst/>
            <a:gdLst/>
            <a:ahLst/>
            <a:cxnLst/>
            <a:rect r="r" b="b" t="t" l="l"/>
            <a:pathLst>
              <a:path h="762968" w="18288000">
                <a:moveTo>
                  <a:pt x="0" y="0"/>
                </a:moveTo>
                <a:lnTo>
                  <a:pt x="18288000" y="0"/>
                </a:lnTo>
                <a:lnTo>
                  <a:pt x="18288000" y="762968"/>
                </a:lnTo>
                <a:lnTo>
                  <a:pt x="0" y="76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53" t="0" r="-258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4901" y="230718"/>
            <a:ext cx="673799" cy="1129605"/>
          </a:xfrm>
          <a:custGeom>
            <a:avLst/>
            <a:gdLst/>
            <a:ahLst/>
            <a:cxnLst/>
            <a:rect r="r" b="b" t="t" l="l"/>
            <a:pathLst>
              <a:path h="1129605" w="673799">
                <a:moveTo>
                  <a:pt x="0" y="0"/>
                </a:moveTo>
                <a:lnTo>
                  <a:pt x="673799" y="0"/>
                </a:lnTo>
                <a:lnTo>
                  <a:pt x="673799" y="1129605"/>
                </a:lnTo>
                <a:lnTo>
                  <a:pt x="0" y="112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4901" y="3659075"/>
            <a:ext cx="8085378" cy="2968850"/>
          </a:xfrm>
          <a:custGeom>
            <a:avLst/>
            <a:gdLst/>
            <a:ahLst/>
            <a:cxnLst/>
            <a:rect r="r" b="b" t="t" l="l"/>
            <a:pathLst>
              <a:path h="2968850" w="8085378">
                <a:moveTo>
                  <a:pt x="0" y="0"/>
                </a:moveTo>
                <a:lnTo>
                  <a:pt x="8085378" y="0"/>
                </a:lnTo>
                <a:lnTo>
                  <a:pt x="8085378" y="2968850"/>
                </a:lnTo>
                <a:lnTo>
                  <a:pt x="0" y="296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4457793"/>
            <a:ext cx="8935641" cy="271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prepojenie AI modelu so simuláciou</a:t>
            </a:r>
          </a:p>
          <a:p>
            <a:pPr algn="ctr">
              <a:lnSpc>
                <a:spcPts val="4339"/>
              </a:lnSpc>
            </a:pPr>
          </a:p>
          <a:p>
            <a:pPr algn="ctr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potvrdenie potenciálu AI v riadení doprave</a:t>
            </a:r>
          </a:p>
          <a:p>
            <a:pPr algn="ctr">
              <a:lnSpc>
                <a:spcPts val="4339"/>
              </a:lnSpc>
            </a:pPr>
          </a:p>
          <a:p>
            <a:pPr algn="ctr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vytvorenie prototypu 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DAGYQ3uucLM</dc:identifier>
  <dcterms:modified xsi:type="dcterms:W3CDTF">2011-08-01T06:04:30Z</dcterms:modified>
  <cp:revision>1</cp:revision>
  <dc:title>Text vášho odseku</dc:title>
</cp:coreProperties>
</file>